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200150" x="0"/>
            <a:ext cy="2743199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y="-1078" x="0"/>
            <a:ext cy="5144627" cx="1827407"/>
            <a:chOff y="-1438" x="0"/>
            <a:chExt cy="6859503" cx="798029"/>
          </a:xfrm>
        </p:grpSpPr>
        <p:sp>
          <p:nvSpPr>
            <p:cNvPr id="10" name="Shape 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y="0" x="7316591"/>
            <a:ext cy="5144627" cx="1827407"/>
            <a:chOff y="-1438" x="0"/>
            <a:chExt cy="6859503" cx="798029"/>
          </a:xfrm>
        </p:grpSpPr>
        <p:sp>
          <p:nvSpPr>
            <p:cNvPr id="13" name="Shape 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20" name="Shape 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23" name="Shape 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34" name="Shape 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43" name="Shape 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46" name="Shape 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53" name="Shape 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56" name="Shape 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63" name="Shape 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66" name="Shape 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jpg" Type="http://schemas.openxmlformats.org/officeDocument/2006/relationships/image" Id="rId4"/><Relationship Target="../media/image03.jpg" Type="http://schemas.openxmlformats.org/officeDocument/2006/relationships/image" Id="rId3"/><Relationship Target="../media/image02.jp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6.jpg" Type="http://schemas.openxmlformats.org/officeDocument/2006/relationships/image" Id="rId4"/><Relationship Target="../media/image25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0.jpg" Type="http://schemas.openxmlformats.org/officeDocument/2006/relationships/image" Id="rId4"/><Relationship Target="../media/image17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jpg" Type="http://schemas.openxmlformats.org/officeDocument/2006/relationships/image" Id="rId4"/><Relationship Target="../media/image21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550000" x="359725"/>
            <a:ext cy="1547999" cx="5141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ru"/>
              <a:t>Яхтинг - </a:t>
            </a:r>
          </a:p>
          <a:p>
            <a:pPr algn="l" rtl="0">
              <a:spcBef>
                <a:spcPts val="0"/>
              </a:spcBef>
              <a:buNone/>
            </a:pPr>
            <a:r>
              <a:rPr sz="3600" lang="ru"/>
              <a:t>стиль жизни</a:t>
            </a:r>
          </a:p>
          <a:p>
            <a:pPr algn="l">
              <a:spcBef>
                <a:spcPts val="0"/>
              </a:spcBef>
              <a:buNone/>
            </a:pPr>
            <a:r>
              <a:rPr sz="3600" lang="ru"/>
              <a:t>образ мышления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2914650" x="459050"/>
            <a:ext cy="658500" cx="276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"/>
              <a:t>Мир в котором мы живем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5999">
            <a:off y="383475" x="5485099"/>
            <a:ext cy="2255150" cx="33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5999">
            <a:off y="2279549" x="3303795"/>
            <a:ext cy="2361499" cx="354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0000">
            <a:off y="2993020" x="6313574"/>
            <a:ext cy="1951829" cx="29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y="3951400" x="2189050"/>
            <a:ext cy="445499" cx="128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ru">
                <a:solidFill>
                  <a:srgbClr val="FF0000"/>
                </a:solidFill>
              </a:rPr>
              <a:t>это...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50"/>
            <a:ext cy="5143500" cx="7711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y="2993250" x="3532100"/>
            <a:ext cy="542699" cx="2164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борьба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47"/>
            <a:ext cy="5143500" cx="77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y="3069800" x="5411000"/>
            <a:ext cy="341100" cx="130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игра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44"/>
            <a:ext cy="5143500" cx="771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y="508925" x="2070750"/>
            <a:ext cy="598499" cx="2567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встреча лицом к лицу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47"/>
            <a:ext cy="5113250" cx="766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y="627225" x="5334450"/>
            <a:ext cy="424499" cx="2379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азарт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50"/>
            <a:ext cy="5143500" cx="771150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y="439350" x="6079075"/>
            <a:ext cy="466199" cx="1746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красота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50"/>
            <a:ext cy="5119074" cx="76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y="689850" x="5932925"/>
            <a:ext cy="577499" cx="2073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быть с теми, кто тебя понимает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57"/>
            <a:ext cy="3857624" cx="578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716250"/>
            <a:ext cy="5119074" cx="76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y="3069800" x="6099950"/>
            <a:ext cy="960300" cx="203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видеть мир РАЗНЫМ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57"/>
            <a:ext cy="3857624" cx="578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716250"/>
            <a:ext cy="5143500" cx="7711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y="557650" x="6211275"/>
            <a:ext cy="946499" cx="2164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покой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47"/>
            <a:ext cy="5119074" cx="76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y="390625" x="6858475"/>
            <a:ext cy="862800" cx="1725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... небо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57"/>
            <a:ext cy="5143500" cx="771148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y="251450" x="5223125"/>
            <a:ext cy="438299" cx="218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упал-уснул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62277"/>
            <a:ext cy="5143500" cx="771146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y="831600" x="6580100"/>
            <a:ext cy="575099" cx="1864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...принятие                       решений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57"/>
            <a:ext cy="3857624" cx="578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716247"/>
            <a:ext cy="5143500" cx="77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y="529800" x="5974675"/>
            <a:ext cy="626400" cx="2129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это …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50"/>
            <a:ext cy="5143500" cx="771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y="209700" x="6399175"/>
            <a:ext cy="285300" cx="1920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...ЭТО ЦЕЛЫЙ МИР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23893"/>
            <a:ext cy="5143500" cx="771145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y="759450" x="6315650"/>
            <a:ext cy="647100" cx="183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...оценка ситуации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79" x="0"/>
            <a:ext cy="5383375" cx="95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y="866400" x="5682400"/>
            <a:ext cy="688799" cx="1941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…тактика и стратегия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78" x="0"/>
            <a:ext cy="5143499" cx="91599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y="699375" x="6225200"/>
            <a:ext cy="466199" cx="1809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)))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47"/>
            <a:ext cy="5143500" cx="77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y="195775" x="6670575"/>
            <a:ext cy="514799" cx="1795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быть собой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47"/>
            <a:ext cy="5143500" cx="77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y="258400" x="6531400"/>
            <a:ext cy="626400" cx="1683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быть настоящим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47"/>
            <a:ext cy="5143500" cx="77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y="898600" x="4269775"/>
            <a:ext cy="417600" cx="201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быть в команде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716247"/>
            <a:ext cy="5107400" cx="76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y="112275" x="6399175"/>
            <a:ext cy="563700" cx="1906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… все делить поровну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